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914280" ContentType="image/png"/>
  <Default Extension="335123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9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b7094aa251.41914280"/>
  <Relationship Id="rId3" Type="http://schemas.openxmlformats.org/officeDocument/2006/relationships/image" Target="../media/logo_673c6b70b3bee42.335123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urrent Standardised Definition of Structural Valve Degeneration" descr="Current Standardised Definition of Structural Valve Degene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720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 G, Criscione E, Todaro D, Tamburino C, Barban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rrent Standardised Definition of Structural Valve Degene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6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2024-11-19T10:41:52Z</dcterms:created>
  <dcterms:modified xsi:type="dcterms:W3CDTF">2024-11-19T10:41:52Z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