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993982" ContentType="image/png"/>
  <Default Extension="072795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5c6556841.68993982"/>
  <Relationship Id="rId3" Type="http://schemas.openxmlformats.org/officeDocument/2006/relationships/image" Target="../media/logo_673c695c7f9c662.072795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ong-term Durability After Surgical Aortic Valve Replacement" descr="Long-term Durability After Surgical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 G, Criscione E, Todaro D, Tamburino C, 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Durability After Surgical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6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2024-11-19T10:33:00Z</dcterms:created>
  <dcterms:modified xsi:type="dcterms:W3CDTF">2024-11-19T10:33:00Z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