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366895" ContentType="image/png"/>
  <Default Extension="138136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6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9544f20c41.64366895"/>
  <Relationship Id="rId3" Type="http://schemas.openxmlformats.org/officeDocument/2006/relationships/image" Target="../media/logo_673c69546a09512.138136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95725"/>
          <a:chOff x="9525" y="9525"/>
          <a:chExt cx="9229725" cy="3895725"/>
        </a:xfrm>
      </p:grpSpPr>
      <p:pic>
        <p:nvPicPr>
          <p:cNvPr id="1" name="Long-term Durability After Transcatheter Aortic Valve Implantation" descr="Long-term Durability After Transcatheter Aorti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33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ta G, Criscione E, Todaro D, Tamburino C, Barban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ng-term Durability After Transcatheter Aorti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6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2024-11-19T10:32:52Z</dcterms:created>
  <dcterms:modified xsi:type="dcterms:W3CDTF">2024-11-19T10:32:52Z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