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366895" ContentType="image/png"/>
  <Default Extension="138136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544f20c41.64366895"/>
  <Relationship Id="rId3" Type="http://schemas.openxmlformats.org/officeDocument/2006/relationships/image" Target="../media/logo_673c69546a09512.138136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Long-term Durability After Transcatheter Aortic Valve Implantation" descr="Long-term Durability After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 G, Criscione E, Todaro D, Tamburino C, 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-term Durability After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6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2024-11-19T10:32:52Z</dcterms:created>
  <dcterms:modified xsi:type="dcterms:W3CDTF">2024-11-19T10:32:52Z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