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6830626" ContentType="image/png"/>
  <Default Extension="831105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91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b576bc4681.96830626"/>
  <Relationship Id="rId3" Type="http://schemas.openxmlformats.org/officeDocument/2006/relationships/image" Target="../media/logo_673c6b5779fcd92.831105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57575"/>
          <a:chOff x="9525" y="9525"/>
          <a:chExt cx="9229725" cy="3457575"/>
        </a:xfrm>
      </p:grpSpPr>
      <p:pic>
        <p:nvPicPr>
          <p:cNvPr id="1" name="Late Transcatheter Aortic Valve Failure Management" descr="Late Transcatheter Aortic Valve Failure Manage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695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sta G, Criscione E, Todaro D, Tamburino C, Barbant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ate Transcatheter Aortic Valve Failure Manage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2):62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2024-11-19T10:41:27Z</dcterms:created>
  <dcterms:modified xsi:type="dcterms:W3CDTF">2024-11-19T10:41:27Z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