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554865" ContentType="image/png"/>
  <Default Extension="607377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bfa3d39251.07554865"/>
  <Relationship Id="rId3" Type="http://schemas.openxmlformats.org/officeDocument/2006/relationships/image" Target="../media/logo_673c6bfa5356d52.607377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43250"/>
          <a:chOff x="9525" y="9525"/>
          <a:chExt cx="9229725" cy="3143250"/>
        </a:xfrm>
      </p:grpSpPr>
      <p:pic>
        <p:nvPicPr>
          <p:cNvPr id="1" name="In-Hospital Mortality According to Sex in Acute Coronary Syndrome Trials" descr="In-Hospital Mortality According to Sex in Acute Coronary Syndrome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81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o U, Buchanan GL, Hoy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-Hospital Mortality According to Sex in Acute Coronary Syndrome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7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2024-11-19T10:44:10Z</dcterms:created>
  <dcterms:modified xsi:type="dcterms:W3CDTF">2024-11-19T10:44:10Z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