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896323" ContentType="image/png"/>
  <Default Extension="418154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78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62f38b3781.01896323"/>
  <Relationship Id="rId3" Type="http://schemas.openxmlformats.org/officeDocument/2006/relationships/image" Target="../media/logo_673c662f4e3d742.418154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24200"/>
          <a:chOff x="9525" y="9525"/>
          <a:chExt cx="9229725" cy="3124200"/>
        </a:xfrm>
      </p:grpSpPr>
      <p:pic>
        <p:nvPicPr>
          <p:cNvPr id="1" name="Ischaemia Time in Women Versus Men Presenting With ST-elevation MI" descr="Ischaemia Time in Women Versus Men Presenting With ST-elevation 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62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o U, Buchanan GL, Hoy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schaemia Time in Women Versus Men Presenting With ST-elevation 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7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2024-11-19T10:19:27Z</dcterms:created>
  <dcterms:modified xsi:type="dcterms:W3CDTF">2024-11-19T10:19:27Z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