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66016" ContentType="image/png"/>
  <Default Extension="976899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794143761.22066016"/>
  <Relationship Id="rId3" Type="http://schemas.openxmlformats.org/officeDocument/2006/relationships/image" Target="../media/logo_673c697950ed362.976899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Ischaemia with No Obstructive Coronary Artery Disease: A Coronary Syndrome" descr="Ischaemia with No Obstructive Coronary Artery Disease: A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d 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chaemia with No Obstructive Coronary Artery Disease: A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76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4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2024-11-19T10:33:29Z</dcterms:created>
  <dcterms:modified xsi:type="dcterms:W3CDTF">2024-11-19T10:33:29Z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