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228133" ContentType="image/png"/>
  <Default Extension="929480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a7e5040c91.21228133"/>
  <Relationship Id="rId3" Type="http://schemas.openxmlformats.org/officeDocument/2006/relationships/image" Target="../media/logo_673c6a7e5c45a62.929480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86125"/>
          <a:chOff x="9525" y="9525"/>
          <a:chExt cx="9229725" cy="3286125"/>
        </a:xfrm>
      </p:grpSpPr>
      <p:pic>
        <p:nvPicPr>
          <p:cNvPr id="1" name="Definition and Invasive Diagnostic Criteria for Disorders of Coronary Artery Function" descr="Definition and Invasive Diagnostic Criteria for Disorders of Coronary Artery 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24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d T, Berr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 and Invasive Diagnostic Criteria for Disorders of Coronary Artery 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76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4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2024-11-19T10:37:50Z</dcterms:created>
  <dcterms:modified xsi:type="dcterms:W3CDTF">2024-11-19T10:37:50Z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