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835406" ContentType="image/png"/>
  <Default Extension="332143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94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c47cd2f461.11835406"/>
  <Relationship Id="rId3" Type="http://schemas.openxmlformats.org/officeDocument/2006/relationships/image" Target="../media/logo_673c6c47e4b0642.332143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Interventional Diagnostic Procedure in Ischaemia" descr="Interventional Diagnostic Procedure in Ischae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24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rd T, Berry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erventional Diagnostic Procedure in Ischae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76–8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4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2024-11-19T10:45:27Z</dcterms:created>
  <dcterms:modified xsi:type="dcterms:W3CDTF">2024-11-19T10:45:27Z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