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267940" ContentType="image/png"/>
  <Default Extension="02974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9f9cde5141.36267940"/>
  <Relationship Id="rId3" Type="http://schemas.openxmlformats.org/officeDocument/2006/relationships/image" Target="../media/logo_673c69f9df75562.02974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76825"/>
          <a:chOff x="9525" y="9525"/>
          <a:chExt cx="9229725" cy="5076825"/>
        </a:xfrm>
      </p:grpSpPr>
      <p:pic>
        <p:nvPicPr>
          <p:cNvPr id="1" name="Prevalence and Treatment of Ischaemia" descr="Prevalence and Treatment of Isch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314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d 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and Treatment of Isch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76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4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2024-11-19T10:35:37Z</dcterms:created>
  <dcterms:modified xsi:type="dcterms:W3CDTF">2024-11-19T10:35:37Z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