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810027" ContentType="image/png"/>
  <Default Extension="428392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7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9c0303f841.46810027"/>
  <Relationship Id="rId3" Type="http://schemas.openxmlformats.org/officeDocument/2006/relationships/image" Target="../media/logo_673c69c04bd9992.428392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15125"/>
          <a:chOff x="9525" y="9525"/>
          <a:chExt cx="9229725" cy="6715125"/>
        </a:xfrm>
      </p:grpSpPr>
      <p:pic>
        <p:nvPicPr>
          <p:cNvPr id="1" name="Table 2: Pharmacological and Non-pharmacological Treatment Options for Angina" descr="Table 2: Pharmacological and Non-pharmacological Treatment Options for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953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d T, Berr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Pharmacological and Non-pharmacological Treatment Options for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76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4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2024-11-19T10:34:40Z</dcterms:created>
  <dcterms:modified xsi:type="dcterms:W3CDTF">2024-11-19T10:34:40Z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