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857898" ContentType="image/png"/>
  <Default Extension="277088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a93786741.79857898"/>
  <Relationship Id="rId3" Type="http://schemas.openxmlformats.org/officeDocument/2006/relationships/image" Target="../media/logo_673c6aa94e27442.277088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ase of Thrombus Embolisation" descr="Case of Thrombus Embol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oudry FA, Weerackody RP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of Thrombus Embol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95–1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2024-11-19T10:38:33Z</dcterms:created>
  <dcterms:modified xsi:type="dcterms:W3CDTF">2024-11-19T10:38:33Z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