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49956" ContentType="image/png"/>
  <Default Extension="153234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7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65657a6311.68049956"/>
  <Relationship Id="rId3" Type="http://schemas.openxmlformats.org/officeDocument/2006/relationships/image" Target="../media/logo_673c6656672c712.153234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00750"/>
          <a:chOff x="9525" y="9525"/>
          <a:chExt cx="9229725" cy="6000750"/>
        </a:xfrm>
      </p:grpSpPr>
      <p:pic>
        <p:nvPicPr>
          <p:cNvPr id="1" name="Thrombolysis in Myocardial Infarction Thrombus Scale" descr="Thrombolysis in Myocardial Infarction Thrombus Sca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238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ry FA, Weerackody RP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ombolysis in Myocardial Infarction Thrombus Sca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95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2024-11-19T10:20:06Z</dcterms:created>
  <dcterms:modified xsi:type="dcterms:W3CDTF">2024-11-19T10:20:06Z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