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814543" ContentType="image/png"/>
  <Default Extension="236724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9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c0b2125b81.22814543"/>
  <Relationship Id="rId3" Type="http://schemas.openxmlformats.org/officeDocument/2006/relationships/image" Target="../media/logo_673c6c0b30afb22.236724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oposed Algorithm for Primary PCI in the Presence of Large Thrombus Burden" descr="Proposed Algorithm for Primary PCI in the Presence of Large Thrombus Burd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48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oudry FA, Weerackody RP, Jones DA, Mathu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Algorithm for Primary PCI in the Presence of Large Thrombus Burd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95–1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2024-11-19T10:44:27Z</dcterms:created>
  <dcterms:modified xsi:type="dcterms:W3CDTF">2024-11-19T10:44:27Z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