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854822" ContentType="image/png"/>
  <Default Extension="366865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78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648cf78e01.40854822"/>
  <Relationship Id="rId3" Type="http://schemas.openxmlformats.org/officeDocument/2006/relationships/image" Target="../media/logo_673c6648e3b9562.366865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29125"/>
          <a:chOff x="9525" y="9525"/>
          <a:chExt cx="9229725" cy="4429125"/>
        </a:xfrm>
      </p:grpSpPr>
      <p:pic>
        <p:nvPicPr>
          <p:cNvPr id="1" name="Incomplete and Full Circumferential Ablation Runs and Affected Nerve Fibres" descr="Incomplete and Full Circumferential Ablation Runs and Affected Nerve Fib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3667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urz P, Fengler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complete and Full Circumferential Ablation Runs and Affected Nerve Fib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102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3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2024-11-19T10:19:52Z</dcterms:created>
  <dcterms:modified xsi:type="dcterms:W3CDTF">2024-11-19T10:19:52Z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