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854822" ContentType="image/png"/>
  <Default Extension="366865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7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648cf78e01.40854822"/>
  <Relationship Id="rId3" Type="http://schemas.openxmlformats.org/officeDocument/2006/relationships/image" Target="../media/logo_673c6648e3b9562.366865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Incomplete and Full Circumferential Ablation Runs and Affected Nerve Fibres" descr="Incomplete and Full Circumferential Ablation Runs and Affected Nerve Fib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rz P, Fengl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omplete and Full Circumferential Ablation Runs and Affected Nerve Fib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10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3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2024-11-19T10:19:52Z</dcterms:created>
  <dcterms:modified xsi:type="dcterms:W3CDTF">2024-11-19T10:19:52Z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