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4179233" ContentType="image/png"/>
  <Default Extension="420933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89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6a6c4e1f521.54179233"/>
  <Relationship Id="rId3" Type="http://schemas.openxmlformats.org/officeDocument/2006/relationships/image" Target="../media/logo_673c6a6c5b6f942.420933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Distribution of Renal Nerves Around the Renal Arteries" descr="Distribution of Renal Nerves Around the Renal Arter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054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urz P, Fengler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stribution of Renal Nerves Around the Renal Arter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2):102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03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2024-11-19T10:37:32Z</dcterms:created>
  <dcterms:modified xsi:type="dcterms:W3CDTF">2024-11-19T10:37:32Z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