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346276" ContentType="image/png"/>
  <Default Extension="746001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5a9c37861.35346276"/>
  <Relationship Id="rId3" Type="http://schemas.openxmlformats.org/officeDocument/2006/relationships/image" Target="../media/logo_673c6a5aadfbf22.746001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29375"/>
          <a:chOff x="9525" y="9525"/>
          <a:chExt cx="9229725" cy="6429375"/>
        </a:xfrm>
      </p:grpSpPr>
      <p:pic>
        <p:nvPicPr>
          <p:cNvPr id="1" name="Changes to Ambulatory Blood Pressure Following Different Types of Ablation" descr="Changes to Ambulatory Blood Pressure Following Different Types of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566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rz P, Fengl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s to Ambulatory Blood Pressure Following Different Types of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10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3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2024-11-19T10:37:14Z</dcterms:created>
  <dcterms:modified xsi:type="dcterms:W3CDTF">2024-11-19T10:37:14Z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