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540841" ContentType="image/png"/>
  <Default Extension="148396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8600ed7c81.13540841"/>
  <Relationship Id="rId3" Type="http://schemas.openxmlformats.org/officeDocument/2006/relationships/image" Target="../media/logo_673c68602468412.148396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nges to Daytime Systolic Blood Pressure Following Different Types of Ablation" descr="Changes to Daytime Systolic Blood Pressure Following Different Types of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19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rz P, Fengl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ges to Daytime Systolic Blood Pressure Following Different Types of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10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2024-11-19T10:28:48Z</dcterms:created>
  <dcterms:modified xsi:type="dcterms:W3CDTF">2024-11-19T10:28:48Z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