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7087134" ContentType="image/png"/>
  <Default Extension="4407200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79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669e8e10311.47087134"/>
  <Relationship Id="rId3" Type="http://schemas.openxmlformats.org/officeDocument/2006/relationships/image" Target="../media/logo_673c669ea757312.4407200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19750"/>
          <a:chOff x="9525" y="9525"/>
          <a:chExt cx="9229725" cy="5619750"/>
        </a:xfrm>
      </p:grpSpPr>
      <p:pic>
        <p:nvPicPr>
          <p:cNvPr id="1" name="Worldwide Expansion of Chagas Disease" descr="Worldwide Expansion of Chagas Disea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91150" cy="48577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rtínez F, Perna E, Perrone SV, Liprandi 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orldwide Expansion of Chagas Diseas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2):82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8.30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2024-11-19T10:21:18Z</dcterms:created>
  <dcterms:modified xsi:type="dcterms:W3CDTF">2024-11-19T10:21:18Z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