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087134" ContentType="image/png"/>
  <Default Extension="440720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7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69e8e10311.47087134"/>
  <Relationship Id="rId3" Type="http://schemas.openxmlformats.org/officeDocument/2006/relationships/image" Target="../media/logo_673c669ea757312.440720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Worldwide Expansion of Chagas Disease" descr="Worldwide Expansion of Chagas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 F, Perna E, Perrone SV, Liprand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rldwide Expansion of Chagas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8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2024-11-19T10:21:18Z</dcterms:created>
  <dcterms:modified xsi:type="dcterms:W3CDTF">2024-11-19T10:21:18Z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