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61865" ContentType="image/png"/>
  <Default Extension="637720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79b020a71.08461865"/>
  <Relationship Id="rId3" Type="http://schemas.openxmlformats.org/officeDocument/2006/relationships/image" Target="../media/logo_673c6a79c6d3952.637720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Recommendations of Argentinean Consensus of Chagas Disease" descr="Recommendations of Argentinean Consensus of Chagas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 F, Perna E, Perrone SV, Liprand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of Argentinean Consensus of Chagas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8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2024-11-19T10:37:45Z</dcterms:created>
  <dcterms:modified xsi:type="dcterms:W3CDTF">2024-11-19T10:37:45Z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