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691153" ContentType="image/png"/>
  <Default Extension="423477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7ff285f211.35691153"/>
  <Relationship Id="rId3" Type="http://schemas.openxmlformats.org/officeDocument/2006/relationships/image" Target="../media/logo_673c67ff396b192.423477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Table 1: Summary of Landmark Heart Failure Trials on Renin–Angiotensin–Aldosterone System Inhibitors" descr="Table 1: Summary of Landmark Heart Failure Trials on Renin–Angiotensin–Aldosterone System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olfo D, Savares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Landmark Heart Failure Trials on Renin–Angiotensin–Aldosterone System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7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2024-11-19T10:27:11Z</dcterms:created>
  <dcterms:modified xsi:type="dcterms:W3CDTF">2024-11-19T10:27:11Z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