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5691153" ContentType="image/png"/>
  <Default Extension="4234771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83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67ff285f211.35691153"/>
  <Relationship Id="rId3" Type="http://schemas.openxmlformats.org/officeDocument/2006/relationships/image" Target="../media/logo_673c67ff396b192.4234771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990850"/>
          <a:chOff x="9525" y="9525"/>
          <a:chExt cx="9229725" cy="2990850"/>
        </a:xfrm>
      </p:grpSpPr>
      <p:pic>
        <p:nvPicPr>
          <p:cNvPr id="1" name="Table 1: Summary of Landmark Heart Failure Trials on Renin–Angiotensin–Aldosterone System Inhibitors" descr="Table 1: Summary of Landmark Heart Failure Trials on Renin–Angiotensin–Aldosterone System Inhibitor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2288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tolfo D, Savarese 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Summary of Landmark Heart Failure Trials on Renin–Angiotensin–Aldosterone System Inhibitor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9;5(2):70–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9.6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2024-11-19T10:27:11Z</dcterms:created>
  <dcterms:modified xsi:type="dcterms:W3CDTF">2024-11-19T10:27:11Z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