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432918" ContentType="image/png"/>
  <Default Extension="057326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800b057f81.13432918"/>
  <Relationship Id="rId3" Type="http://schemas.openxmlformats.org/officeDocument/2006/relationships/image" Target="../media/logo_673c7800c92c842.057326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43575"/>
          <a:chOff x="9525" y="9525"/>
          <a:chExt cx="9229725" cy="5743575"/>
        </a:xfrm>
      </p:grpSpPr>
      <p:pic>
        <p:nvPicPr>
          <p:cNvPr id="1" name="Prognosis in Patients with Heart Failure" descr="Prognosis in Patients with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81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olfo D, Savares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gnosis in Patients with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70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2024-11-19T11:35:28Z</dcterms:created>
  <dcterms:modified xsi:type="dcterms:W3CDTF">2024-11-19T11:35:28Z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