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309113" ContentType="image/png"/>
  <Default Extension="037638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7a8cdf8661.58309113"/>
  <Relationship Id="rId3" Type="http://schemas.openxmlformats.org/officeDocument/2006/relationships/image" Target="../media/logo_673c77a8df8a312.037638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pproved Treatments Based on NYHA Classes" descr="Approved Treatments Based on NYHA Clas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19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adimitriou L, Moore CK, Butler J, Long R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proved Treatments Based on NYHA Clas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74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2024-11-19T11:34:00Z</dcterms:created>
  <dcterms:modified xsi:type="dcterms:W3CDTF">2024-11-19T11:34:00Z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