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58309113" ContentType="image/png"/>
  <Default Extension="03763885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3231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77a8cdf8661.58309113"/>
  <Relationship Id="rId3" Type="http://schemas.openxmlformats.org/officeDocument/2006/relationships/image" Target="../media/logo_673c77a8df8a312.03763885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Approved Treatments Based on NYHA Classes" descr="Approved Treatments Based on NYHA Class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3619500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Papadimitriou L, Moore CK, Butler J, Long RC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Approved Treatments Based on NYHA Classe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19;5(2):74–7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19.3.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6">
  <a:themeElements>
    <a:clrScheme name="Theme4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2024-11-19T11:34:00Z</dcterms:created>
  <dcterms:modified xsi:type="dcterms:W3CDTF">2024-11-19T11:34:00Z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