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395977" ContentType="image/png"/>
  <Default Extension="313768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5314072f81.09395977"/>
  <Relationship Id="rId3" Type="http://schemas.openxmlformats.org/officeDocument/2006/relationships/image" Target="../media/logo_673c75315516722.313768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86450"/>
          <a:chOff x="9525" y="9525"/>
          <a:chExt cx="9229725" cy="5886450"/>
        </a:xfrm>
      </p:grpSpPr>
      <p:pic>
        <p:nvPicPr>
          <p:cNvPr id="1" name="Natural Course of Stage C Heart Failure" descr="Natural Course of Stage C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5124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padimitriou L, Moore CK, Butler J, Long R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tural Course of Stage C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74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2024-11-19T11:23:29Z</dcterms:created>
  <dcterms:modified xsi:type="dcterms:W3CDTF">2024-11-19T11:23:29Z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