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565651" ContentType="image/png"/>
  <Default Extension="833904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4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84dcf5bd81.35565651"/>
  <Relationship Id="rId3" Type="http://schemas.openxmlformats.org/officeDocument/2006/relationships/image" Target="../media/logo_673c784de1f1782.833904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52825"/>
          <a:chOff x="9525" y="9525"/>
          <a:chExt cx="9229725" cy="3552825"/>
        </a:xfrm>
      </p:grpSpPr>
      <p:pic>
        <p:nvPicPr>
          <p:cNvPr id="1" name="Trials on Drug Management After Discharge" descr="Trials on Drug Management After Dischar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90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acovoni A, D'Elia E, Gori M, Oliva F, Lorini FL, Sen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als on Drug Management After Dischar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78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2024-11-19T11:36:45Z</dcterms:created>
  <dcterms:modified xsi:type="dcterms:W3CDTF">2024-11-19T11:36:45Z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