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381911" ContentType="image/png"/>
  <Default Extension="087968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27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942b7a4f91.96381911"/>
  <Relationship Id="rId3" Type="http://schemas.openxmlformats.org/officeDocument/2006/relationships/image" Target="../media/logo_673c7942d249912.087968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72050"/>
          <a:chOff x="9525" y="9525"/>
          <a:chExt cx="9229725" cy="4972050"/>
        </a:xfrm>
      </p:grpSpPr>
      <p:pic>
        <p:nvPicPr>
          <p:cNvPr id="1" name="Spectrum of Individual Resilience to Seasonal Change" descr="Spectrum of Individual Resilience to Seasonal Chan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10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wart S, Moholdt TT, Burrell LM, Sliwa K, Mocumbi AO, McMurray JJ, Keates AK, Hawley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ectrum of Individual Resilience to Seasonal Chang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2):83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4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2024-11-19T11:40:50Z</dcterms:created>
  <dcterms:modified xsi:type="dcterms:W3CDTF">2024-11-19T11:40:50Z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