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870115" ContentType="image/png"/>
  <Default Extension="989307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1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70a3264911.67870115"/>
  <Relationship Id="rId3" Type="http://schemas.openxmlformats.org/officeDocument/2006/relationships/image" Target="../media/logo_673c770a465d662.989307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henotypes of Vulnerability and Flexibility to Seasonal/Weather Provocations" descr="Phenotypes of Vulnerability and Flexibility to Seasonal/Weather Provo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wart S, Moholdt TT, Burrell LM, Sliwa K, Mocumbi AO, McMurray JJ, Keates AK, Hawley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enotypes of Vulnerability and Flexibility to Seasonal/Weather Provo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8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2024-11-19T11:31:22Z</dcterms:created>
  <dcterms:modified xsi:type="dcterms:W3CDTF">2024-11-19T11:31:22Z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