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67870115" ContentType="image/png"/>
  <Default Extension="9893070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3215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770a3264911.67870115"/>
  <Relationship Id="rId3" Type="http://schemas.openxmlformats.org/officeDocument/2006/relationships/image" Target="../media/logo_673c770a465d662.9893070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Phenotypes of Vulnerability and Flexibility to Seasonal/Weather Provocations" descr="Phenotypes of Vulnerability and Flexibility to Seasonal/Weather Provocation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5434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tewart S, Moholdt TT, Burrell LM, Sliwa K, Mocumbi AO, McMurray JJ, Keates AK, Hawley JA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Phenotypes of Vulnerability and Flexibility to Seasonal/Weather Provocation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9;5(2):83–5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8.40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6">
  <a:themeElements>
    <a:clrScheme name="Theme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2024-11-19T11:31:22Z</dcterms:created>
  <dcterms:modified xsi:type="dcterms:W3CDTF">2024-11-19T11:31:22Z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