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246110" ContentType="image/png"/>
  <Default Extension="853046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13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3c0cc86e01.68246110"/>
  <Relationship Id="rId3" Type="http://schemas.openxmlformats.org/officeDocument/2006/relationships/image" Target="../media/logo_673c73c0d042b62.853046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81400"/>
          <a:chOff x="9525" y="9525"/>
          <a:chExt cx="9229725" cy="3581400"/>
        </a:xfrm>
      </p:grpSpPr>
      <p:pic>
        <p:nvPicPr>
          <p:cNvPr id="1" name="Guidelines on Remote Monitoring in Heart Failure" descr="Guidelines on Remote Monitoring in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819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ahmbhatt DH, Cowie M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idelines on Remote Monitoring in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2):86–9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5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2024-11-19T11:17:20Z</dcterms:created>
  <dcterms:modified xsi:type="dcterms:W3CDTF">2024-11-19T11:17:20Z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