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115194" ContentType="image/png"/>
  <Default Extension="603985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9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629b614491.80115194"/>
  <Relationship Id="rId3" Type="http://schemas.openxmlformats.org/officeDocument/2006/relationships/image" Target="../media/logo_673c7629bc15f52.603985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Schema for Remote Monitoring" descr="Schema for Remot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hmbhatt DH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 for Remot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86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2024-11-19T11:27:37Z</dcterms:created>
  <dcterms:modified xsi:type="dcterms:W3CDTF">2024-11-19T11:27:37Z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