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943601" ContentType="image/png"/>
  <Default Extension="098126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7ce7114d71.17943601"/>
  <Relationship Id="rId3" Type="http://schemas.openxmlformats.org/officeDocument/2006/relationships/image" Target="../media/logo_673c77ce78e1392.098126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Impact of Structured Telephone Support" descr="Impact of Structured Telephone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hmbhatt DH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Structured Telephone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86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2024-11-19T11:34:38Z</dcterms:created>
  <dcterms:modified xsi:type="dcterms:W3CDTF">2024-11-19T11:34:38Z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