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391183" ContentType="image/png"/>
  <Default Extension="569081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56360d9671.78391183"/>
  <Relationship Id="rId3" Type="http://schemas.openxmlformats.org/officeDocument/2006/relationships/image" Target="../media/logo_673c75636482562.569081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9575"/>
          <a:chOff x="9525" y="9525"/>
          <a:chExt cx="9229725" cy="4219575"/>
        </a:xfrm>
      </p:grpSpPr>
      <p:pic>
        <p:nvPicPr>
          <p:cNvPr id="1" name="Impact of Noninvasive Telemonitoring" descr="Impact of Noninvasive Telemonitor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57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ahmbhatt DH, Cowie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Noninvasive Telemonitor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86–9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5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2024-11-19T11:24:19Z</dcterms:created>
  <dcterms:modified xsi:type="dcterms:W3CDTF">2024-11-19T11:24:19Z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