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797141" ContentType="image/png"/>
  <Default Extension="462266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2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75bde79141.77797141"/>
  <Relationship Id="rId3" Type="http://schemas.openxmlformats.org/officeDocument/2006/relationships/image" Target="../media/logo_673c775c0116802.462266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53150"/>
          <a:chOff x="9525" y="9525"/>
          <a:chExt cx="9229725" cy="6153150"/>
        </a:xfrm>
      </p:grpSpPr>
      <p:pic>
        <p:nvPicPr>
          <p:cNvPr id="1" name="Meta-analysis of Effect of Implantable Haemodynamic Monitoring" descr="Meta-analysis of Effect of Implantable Haemodynamic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391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hmbhatt DH, Cowie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-analysis of Effect of Implantable Haemodynamic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86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2024-11-19T11:32:44Z</dcterms:created>
  <dcterms:modified xsi:type="dcterms:W3CDTF">2024-11-19T11:32:44Z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