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947409" ContentType="image/png"/>
  <Default Extension="56696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3c05babc21.98947409"/>
  <Relationship Id="rId3" Type="http://schemas.openxmlformats.org/officeDocument/2006/relationships/image" Target="../media/logo_673c73c062f6592.56696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Barriers to Hospice Use in Patients with Heart Failure" descr="Barriers to Hospice Use in Patients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oss SH, Kamal AH, Taylor Jr DH, Warraich H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riers to Hospice Use in Patients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2024-11-19T11:17:20Z</dcterms:created>
  <dcterms:modified xsi:type="dcterms:W3CDTF">2024-11-19T11:17:20Z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