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9958098" ContentType="image/png"/>
  <Default Extension="2201315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29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7a52dddee71.19958098"/>
  <Relationship Id="rId3" Type="http://schemas.openxmlformats.org/officeDocument/2006/relationships/image" Target="../media/logo_673c7a52e20eb02.2201315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24575"/>
          <a:chOff x="9525" y="9525"/>
          <a:chExt cx="9229725" cy="6124575"/>
        </a:xfrm>
      </p:grpSpPr>
      <p:pic>
        <p:nvPicPr>
          <p:cNvPr id="1" name="Recommendations to Optimise Hospice Care for Heart Failure" descr="Recommendations to Optimise Hospice Care for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38775" cy="5362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ross SH, Kamal AH, Taylor Jr DH, Warraich H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commendations to Optimise Hospice Care for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2):93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2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2024-11-19T11:45:22Z</dcterms:created>
  <dcterms:modified xsi:type="dcterms:W3CDTF">2024-11-19T11:45:22Z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