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868780" ContentType="image/png"/>
  <Default Extension="086275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698ee99c01.03868780"/>
  <Relationship Id="rId3" Type="http://schemas.openxmlformats.org/officeDocument/2006/relationships/image" Target="../media/logo_673c76990c2c282.086275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Proposed Metrics to Assess Quality of Hospice Care for Heart Failure" descr="Proposed Metrics to Assess Quality of Hospice Care for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oss SH, Kamal AH, Taylor Jr DH, Warraich H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Metrics to Assess Quality of Hospice Care for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2024-11-19T11:29:29Z</dcterms:created>
  <dcterms:modified xsi:type="dcterms:W3CDTF">2024-11-19T11:29:29Z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