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312506" ContentType="image/png"/>
  <Default Extension="172239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29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a1da11d531.61312506"/>
  <Relationship Id="rId3" Type="http://schemas.openxmlformats.org/officeDocument/2006/relationships/image" Target="../media/logo_673c7a1da747412.172239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14950"/>
          <a:chOff x="9525" y="9525"/>
          <a:chExt cx="9229725" cy="5314950"/>
        </a:xfrm>
      </p:grpSpPr>
      <p:pic>
        <p:nvPicPr>
          <p:cNvPr id="1" name="Stages of Cardiac Damage In Patients With Aortic Valve Stenosis" descr="Stages of Cardiac Damage In Patients With Aortic Valve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81625" cy="4552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itzer E, Hahn RT, Pibarot P, Vries Td, Bax JJ, Leon MB, Van Mieghem N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ages of Cardiac Damage In Patients With Aortic Valve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2):99–1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4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2024-11-19T11:44:29Z</dcterms:created>
  <dcterms:modified xsi:type="dcterms:W3CDTF">2024-11-19T11:44:29Z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