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336355" ContentType="image/png"/>
  <Default Extension="084271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7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502d63f991.08336355"/>
  <Relationship Id="rId3" Type="http://schemas.openxmlformats.org/officeDocument/2006/relationships/image" Target="../media/logo_673c8502d9f9012.084271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15025"/>
          <a:chOff x="9525" y="9525"/>
          <a:chExt cx="9229725" cy="5915025"/>
        </a:xfrm>
      </p:grpSpPr>
      <p:pic>
        <p:nvPicPr>
          <p:cNvPr id="1" name="Baseline Characteristics in Patients Included in Clinical Trials" descr="Baseline Characteristics in Patients Included in Clinical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153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itzer E, Hahn RT, Pibarot P, Vries Td, Bax JJ, Leon MB, Van Mieghem N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Characteristics in Patients Included in Clinical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2):99–1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4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2024-11-19T12:30:58Z</dcterms:created>
  <dcterms:modified xsi:type="dcterms:W3CDTF">2024-11-19T12:30:58Z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