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336355" ContentType="image/png"/>
  <Default Extension="084271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7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02d63f991.08336355"/>
  <Relationship Id="rId3" Type="http://schemas.openxmlformats.org/officeDocument/2006/relationships/image" Target="../media/logo_673c8502d9f9012.084271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Baseline Characteristics in Patients Included in Clinical Trials" descr="Baseline Characteristics in Patients Included in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Hahn RT, Pibarot P, Vries Td, Bax JJ, Leon MB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in Patients Included in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99–1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2024-11-19T12:30:58Z</dcterms:created>
  <dcterms:modified xsi:type="dcterms:W3CDTF">2024-11-19T12:30:58Z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