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228307" ContentType="image/png"/>
  <Default Extension="659932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5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8863db6821.90228307"/>
  <Relationship Id="rId3" Type="http://schemas.openxmlformats.org/officeDocument/2006/relationships/image" Target="../media/logo_673c788655b7f32.659932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Heart Failure-Related Events up to 1 Year of Follow-up in Clinical Trials" descr="Heart Failure-Related Events up to 1 Year of Follow-up in Clinical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Hahn RT, Pibarot P, Vries Td, Bax JJ, Leon MB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rt Failure-Related Events up to 1 Year of Follow-up in Clinical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99–1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2024-11-19T11:37:42Z</dcterms:created>
  <dcterms:modified xsi:type="dcterms:W3CDTF">2024-11-19T11:37:42Z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