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228307" ContentType="image/png"/>
  <Default Extension="6599329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5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8863db6821.90228307"/>
  <Relationship Id="rId3" Type="http://schemas.openxmlformats.org/officeDocument/2006/relationships/image" Target="../media/logo_673c788655b7f32.6599329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43450"/>
          <a:chOff x="9525" y="9525"/>
          <a:chExt cx="9229725" cy="4743450"/>
        </a:xfrm>
      </p:grpSpPr>
      <p:pic>
        <p:nvPicPr>
          <p:cNvPr id="1" name="Heart Failure-Related Events up to 1 Year of Follow-up in Clinical Trials" descr="Heart Failure-Related Events up to 1 Year of Follow-up in Clinical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814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itzer E, Hahn RT, Pibarot P, Vries Td, Bax JJ, Leon MB, Van Mieghem N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art Failure-Related Events up to 1 Year of Follow-up in Clinical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99–1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41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2024-11-19T11:37:42Z</dcterms:created>
  <dcterms:modified xsi:type="dcterms:W3CDTF">2024-11-19T11:37:42Z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