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611761" ContentType="image/png"/>
  <Default Extension="114263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8d1976611.23611761"/>
  <Relationship Id="rId3" Type="http://schemas.openxmlformats.org/officeDocument/2006/relationships/image" Target="../media/logo_673c788d1ef1012.114263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62700"/>
          <a:chOff x="9525" y="9525"/>
          <a:chExt cx="9229725" cy="6362700"/>
        </a:xfrm>
      </p:grpSpPr>
      <p:pic>
        <p:nvPicPr>
          <p:cNvPr id="1" name="Hierarchy of Clinical Trial Endpoints Related to Aortic Stenosis and Heart Failure" descr="Hierarchy of Clinical Trial Endpoints Related to Aortic Stenosis and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00675" cy="5600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Hahn RT, Pibarot P, Vries Td, Bax JJ, Leon MB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erarchy of Clinical Trial Endpoints Related to Aortic Stenosis and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9–1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2024-11-19T11:37:49Z</dcterms:created>
  <dcterms:modified xsi:type="dcterms:W3CDTF">2024-11-19T11:37:49Z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