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273563" ContentType="image/png"/>
  <Default Extension="110289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6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8fa89f2e41.36273563"/>
  <Relationship Id="rId3" Type="http://schemas.openxmlformats.org/officeDocument/2006/relationships/image" Target="../media/logo_673c78fa8fc9932.110289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972300"/>
          <a:chOff x="9525" y="9525"/>
          <a:chExt cx="9229725" cy="6972300"/>
        </a:xfrm>
      </p:grpSpPr>
      <p:pic>
        <p:nvPicPr>
          <p:cNvPr id="1" name="Statistical Methods for the Analysis of Recurrent Events used in Heart Failure Research" descr="Statistical Methods for the Analysis of Recurrent Events used in Heart Failure Resear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210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tzer E, Hahn RT, Pibarot P, Vries Td, Bax JJ, Leon MB, Van Mieghem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atistical Methods for the Analysis of Recurrent Events used in Heart Failure Resear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99–1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4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2024-11-19T11:39:38Z</dcterms:created>
  <dcterms:modified xsi:type="dcterms:W3CDTF">2024-11-19T11:39:38Z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