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078044" ContentType="image/png"/>
  <Default Extension="911054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0d7b83771.28078044"/>
  <Relationship Id="rId3" Type="http://schemas.openxmlformats.org/officeDocument/2006/relationships/image" Target="../media/logo_673c830d8bc9072.911054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Mechanisms Underlying the Bidirectional Relationship Between Heart Failure and Cancer" descr="Mechanisms Underlying the Bidirectional Relationship Between Heart Failure and Canc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rtero E, Ameri P, Maack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Underlying the Bidirectional Relationship Between Heart Failure and Can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106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2024-11-19T12:22:37Z</dcterms:created>
  <dcterms:modified xsi:type="dcterms:W3CDTF">2024-11-19T12:22:37Z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