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8078044" ContentType="image/png"/>
  <Default Extension="9110547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523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830d7b83771.28078044"/>
  <Relationship Id="rId3" Type="http://schemas.openxmlformats.org/officeDocument/2006/relationships/image" Target="../media/logo_673c830d8bc9072.9110547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67300"/>
          <a:chOff x="9525" y="9525"/>
          <a:chExt cx="9229725" cy="5067300"/>
        </a:xfrm>
      </p:grpSpPr>
      <p:pic>
        <p:nvPicPr>
          <p:cNvPr id="1" name="Mechanisms Underlying the Bidirectional Relationship Between Heart Failure and Cancer" descr="Mechanisms Underlying the Bidirectional Relationship Between Heart Failure and Cance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91150" cy="43053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ertero E, Ameri P, Maack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echanisms Underlying the Bidirectional Relationship Between Heart Failure and Cance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9;5(2):106–1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9.1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4">
  <a:themeElements>
    <a:clrScheme name="Theme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2024-11-19T12:22:37Z</dcterms:created>
  <dcterms:modified xsi:type="dcterms:W3CDTF">2024-11-19T12:22:37Z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