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797424" ContentType="image/png"/>
  <Default Extension="929006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5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83751d3461.57797424"/>
  <Relationship Id="rId3" Type="http://schemas.openxmlformats.org/officeDocument/2006/relationships/image" Target="../media/logo_673c883773d7b42.929006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9650"/>
          <a:chOff x="9525" y="9525"/>
          <a:chExt cx="9229725" cy="4819650"/>
        </a:xfrm>
      </p:grpSpPr>
      <p:pic>
        <p:nvPicPr>
          <p:cNvPr id="1" name="Mechanisms Underlying Incident HF in Cancer" descr="Mechanisms Underlying Incident HF in Canc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57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rtero E, Ameri P, Maack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s Underlying Incident HF in Canc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106–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2024-11-19T12:44:39Z</dcterms:created>
  <dcterms:modified xsi:type="dcterms:W3CDTF">2024-11-19T12:44:39Z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