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4027033" ContentType="image/png"/>
  <Default Extension="716739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28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799a3444f01.24027033"/>
  <Relationship Id="rId3" Type="http://schemas.openxmlformats.org/officeDocument/2006/relationships/image" Target="../media/logo_673c799a47d4392.716739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Hypothesis of the Heart–Gut Axis in Heart Failure" descr="Hypothesis of the Heart–Gut Axis in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7242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rikrishnan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ypothesis of the Heart–Gut Axis in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2):119–2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3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2024-11-19T11:42:18Z</dcterms:created>
  <dcterms:modified xsi:type="dcterms:W3CDTF">2024-11-19T11:42:18Z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