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27033" ContentType="image/png"/>
  <Default Extension="716739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99a3444f01.24027033"/>
  <Relationship Id="rId3" Type="http://schemas.openxmlformats.org/officeDocument/2006/relationships/image" Target="../media/logo_673c799a47d4392.716739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ypothesis of the Heart–Gut Axis in Heart Failure" descr="Hypothesis of the Heart–Gut Axi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24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krishn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ypothesis of the Heart–Gut Axi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119–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2024-11-19T11:42:18Z</dcterms:created>
  <dcterms:modified xsi:type="dcterms:W3CDTF">2024-11-19T11:42:18Z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