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292085" ContentType="image/png"/>
  <Default Extension="422986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5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4beb7cfa21.53292085"/>
  <Relationship Id="rId3" Type="http://schemas.openxmlformats.org/officeDocument/2006/relationships/image" Target="../media/logo_673c74bebd28452.422986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he Main Mechanisms of Anthracycline-induced Injury to Cardiac Cells" descr="The Main Mechanisms of Anthracycline-induced Injury to Cardiac Cel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409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omo A, Rodolico A, Galdieri A, Russo M, Campi G, Franco R, Bruno D, Aran L, Carannante A, Attanasio U, Tocchetti CG, Varricchi G, Mercurio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ain Mechanisms of Anthracycline-induced Injury to Cardiac Cel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1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3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2024-11-19T11:21:34Z</dcterms:created>
  <dcterms:modified xsi:type="dcterms:W3CDTF">2024-11-19T11:21:34Z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