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99221" ContentType="image/png"/>
  <Default Extension="987537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3dda6c2681.84399221"/>
  <Relationship Id="rId3" Type="http://schemas.openxmlformats.org/officeDocument/2006/relationships/image" Target="../media/logo_673c73ddae55032.987537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2: Mechanism of Action of Trastuzumab and Pathogenesis of its Cardiotoxicity" descr="Figure 2: Mechanism of Action of Trastuzumab and Pathogenesis of its Cardiotoxic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76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omo A, Rodolico A, Galdieri A, Russo M, Campi G, Franco R, Bruno D, Aran L, Carannante A, Attanasio U, Tocchetti CG, Varricchi G, Mercurio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echanism of Action of Trastuzumab and Pathogenesis of its Cardiotoxic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1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2024-11-19T11:17:49Z</dcterms:created>
  <dcterms:modified xsi:type="dcterms:W3CDTF">2024-11-19T11:17:49Z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