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507077" ContentType="image/png"/>
  <Default Extension="327800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12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97cf4812111.83507077"/>
  <Relationship Id="rId3" Type="http://schemas.openxmlformats.org/officeDocument/2006/relationships/image" Target="../media/logo_673797cf6584e62.327800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Mechanism of Action of Checkpoint Inhibitors" descr="Mechanism of Action of Checkpoint Inhibi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210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omo A, Rodolico A, Galdieri A, Russo M, Campi G, Franco R, Bruno D, Aran L, Carannante A, Attanasio U, Tocchetti CG, Varricchi G, Mercurio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 of Action of Checkpoint Inhibi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11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3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2024-11-15T18:49:51Z</dcterms:created>
  <dcterms:modified xsi:type="dcterms:W3CDTF">2024-11-15T18:49:51Z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