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155254" ContentType="image/png"/>
  <Default Extension="000805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9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f0c1473691.07155254"/>
  <Relationship Id="rId3" Type="http://schemas.openxmlformats.org/officeDocument/2006/relationships/image" Target="../media/logo_673c4f0c2770512.000805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15000"/>
          <a:chOff x="9525" y="9525"/>
          <a:chExt cx="9229725" cy="5715000"/>
        </a:xfrm>
      </p:grpSpPr>
      <p:pic>
        <p:nvPicPr>
          <p:cNvPr id="1" name="Early Advancements in Cardiac Pacing" descr="Early Advancements in Cardiac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53100" cy="4953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ma N, Knight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arly Advancements in Cardiac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28–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5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2024-11-19T08:40:44Z</dcterms:created>
  <dcterms:modified xsi:type="dcterms:W3CDTF">2024-11-19T08:40:44Z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