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115549" ContentType="image/png"/>
  <Default Extension="452999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1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d14298b71.95115549"/>
  <Relationship Id="rId3" Type="http://schemas.openxmlformats.org/officeDocument/2006/relationships/image" Target="../media/logo_673c4fd15ce4e22.452999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14950"/>
          <a:chOff x="9525" y="9525"/>
          <a:chExt cx="9229725" cy="5314950"/>
        </a:xfrm>
      </p:grpSpPr>
      <p:pic>
        <p:nvPicPr>
          <p:cNvPr id="1" name="Modern Dual-chamber Pacemaker" descr="Modern Dual-chamber Pacemak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95950" cy="4552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N, Knight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ern Dual-chamber Pacemak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28–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2024-11-19T08:44:01Z</dcterms:created>
  <dcterms:modified xsi:type="dcterms:W3CDTF">2024-11-19T08:44:01Z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