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611548" ContentType="image/png"/>
  <Default Extension="348592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dd302a5581.51611548"/>
  <Relationship Id="rId3" Type="http://schemas.openxmlformats.org/officeDocument/2006/relationships/image" Target="../media/logo_673c4dd31d16162.348592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arly Complications of Pacemaker Implantation" descr="Early Complications of Pacemaker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N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arly Complications of Pacemaker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8–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2024-11-19T08:35:31Z</dcterms:created>
  <dcterms:modified xsi:type="dcterms:W3CDTF">2024-11-19T08:35:31Z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