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522944" ContentType="image/png"/>
  <Default Extension="882129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2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c9f7aec791.66522944"/>
  <Relationship Id="rId3" Type="http://schemas.openxmlformats.org/officeDocument/2006/relationships/image" Target="../media/logo_673c4c9f951ae22.882129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anscatheter Delivery of a Leadless Pacemaker" descr="Transcatheter Delivery of a Leadless Pacemak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rma N, Knight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Delivery of a Leadless Pacemak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228–3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5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2024-11-19T08:30:23Z</dcterms:created>
  <dcterms:modified xsi:type="dcterms:W3CDTF">2024-11-19T08:30:23Z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